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3CE8-1BB7-4513-9D91-C533EEAA8A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563B-39A6-4E52-8C3F-259E7AE75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2857520" cy="63579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3240" y="214290"/>
            <a:ext cx="2857520" cy="635798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6357982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кого есть здоровье,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того есть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надежда.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кого есть надежда,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того есть всё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Восточная  мудрость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332656"/>
            <a:ext cx="2664296" cy="624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СШ №9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г.Ярцево Смоленской области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005064"/>
            <a:ext cx="271464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СКАЖИ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НАРКОТИКАМ – НЕТ!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357166"/>
            <a:ext cx="2880320" cy="91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Наркомания – самое страшное зло.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 наркомана нет будущего.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своей беде он одинок.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Близких он обрекает на боль и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страдания из-за него.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3140968"/>
            <a:ext cx="288032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Наркотики разрушают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Мозг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Кожу и зубы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Легкие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Половую систему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Нервную систему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Периферическую систему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систему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60648"/>
            <a:ext cx="274941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Мне это ни к чему!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Все это не для меня! Есть увлечения и получше!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Не сегодня и не сейчас!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Ты что?! У меня аллергия!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Нет уж, у меня и так куча неприятностей!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Мои мозги не лишние!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Я уже пробовал – мне не понравилось!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Я не хочу умственно отсталых детей!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Я не тороплюсь на тот свет!</a:t>
            </a:r>
          </a:p>
          <a:p>
            <a:pPr algn="ctr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Мне и без того хватает острых ощущений!</a:t>
            </a:r>
          </a:p>
          <a:p>
            <a:pPr algn="ctr">
              <a:buFont typeface="Wingdings" pitchFamily="2" charset="2"/>
              <a:buChar char="Ø"/>
            </a:pP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5733256"/>
            <a:ext cx="2571768" cy="624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и оформитель буклета: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Воронцова Елизавета,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8а класс МБОУ СШ №9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 descr="nelomay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6732240" y="1052736"/>
            <a:ext cx="1823724" cy="273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512" y="188640"/>
            <a:ext cx="2808312" cy="35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способов сказать «нет» 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4221088"/>
            <a:ext cx="266429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ВСЕГДА ЗА ТОБОЙ!</a:t>
            </a: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WordArt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12961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esktop\img12.jpg"/>
          <p:cNvPicPr>
            <a:picLocks noChangeAspect="1" noChangeArrowheads="1"/>
          </p:cNvPicPr>
          <p:nvPr/>
        </p:nvPicPr>
        <p:blipFill>
          <a:blip r:embed="rId4" cstate="print"/>
          <a:srcRect t="35300" r="40550" b="12201"/>
          <a:stretch>
            <a:fillRect/>
          </a:stretch>
        </p:blipFill>
        <p:spPr bwMode="auto">
          <a:xfrm>
            <a:off x="3203848" y="1268760"/>
            <a:ext cx="2736304" cy="1812291"/>
          </a:xfrm>
          <a:prstGeom prst="rect">
            <a:avLst/>
          </a:prstGeom>
          <a:noFill/>
        </p:spPr>
      </p:pic>
      <p:pic>
        <p:nvPicPr>
          <p:cNvPr id="2052" name="Picture 4" descr="d:\Desktop\img12.jpg"/>
          <p:cNvPicPr>
            <a:picLocks noChangeAspect="1" noChangeArrowheads="1"/>
          </p:cNvPicPr>
          <p:nvPr/>
        </p:nvPicPr>
        <p:blipFill>
          <a:blip r:embed="rId4" cstate="print"/>
          <a:srcRect t="1701" r="81500" b="74150"/>
          <a:stretch>
            <a:fillRect/>
          </a:stretch>
        </p:blipFill>
        <p:spPr bwMode="auto">
          <a:xfrm>
            <a:off x="1043608" y="4653136"/>
            <a:ext cx="1176821" cy="1152128"/>
          </a:xfrm>
          <a:prstGeom prst="rect">
            <a:avLst/>
          </a:prstGeom>
          <a:noFill/>
        </p:spPr>
      </p:pic>
      <p:pic>
        <p:nvPicPr>
          <p:cNvPr id="2053" name="Picture 5" descr="d:\Desktop\antinarkotik.png"/>
          <p:cNvPicPr>
            <a:picLocks noChangeAspect="1" noChangeArrowheads="1"/>
          </p:cNvPicPr>
          <p:nvPr/>
        </p:nvPicPr>
        <p:blipFill>
          <a:blip r:embed="rId5" cstate="print"/>
          <a:srcRect t="29263" r="-275"/>
          <a:stretch>
            <a:fillRect/>
          </a:stretch>
        </p:blipFill>
        <p:spPr bwMode="auto">
          <a:xfrm>
            <a:off x="179512" y="3140968"/>
            <a:ext cx="2736304" cy="113875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3203848" y="4869160"/>
            <a:ext cx="2736304" cy="1453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человек должен осознавать, что его здоровье, жизнь -  это то, что он  получил от прошлых поколений и должен передать будущим поколениям</a:t>
            </a:r>
          </a:p>
          <a:p>
            <a:pPr algn="ctr"/>
            <a:endParaRPr lang="ru-RU" sz="11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2857520" cy="63579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4678" y="214290"/>
            <a:ext cx="2857520" cy="635798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Наркомания – это употребление веществ, вызывающих у человека зависимость. 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таким веществам можно отнести никотин, алкоголь и психотропные наркотические вещества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6357982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8604"/>
            <a:ext cx="2571768" cy="37924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лжец тот, кто разделяет наркотики на «сильные» и «слабые», утверждая, что последние безвредны;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первая доза наркотика доставляет кратковременное удовольствие, затем она многократно возрастает – начинается привыкание;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наркотическая дурь лишает интереса к жизни, доводя до одиночества и самоубийства;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ни запреты, ни свобода потребления наркотиков от заболевания наркоманией не спасают;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только сам человек не допустит развитие болезни, если скажет наркотику «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35716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414908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Наркомания – это современное рабство!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3789040"/>
            <a:ext cx="2571768" cy="26432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Наркотики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это вещества, действующие на мозг, вызывающие привыкание и изменяющие сознание. При употреблении наркотиков развивается тяжелая и трудноизлечимая (эффективность лечения не более 5 %) болезнь – </a:t>
            </a:r>
            <a:r>
              <a:rPr lang="ru-RU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наркомания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При употреблении лекарственных и токсических веществ возникает болезнь – </a:t>
            </a:r>
            <a:r>
              <a:rPr lang="ru-RU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токсикомания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При вдыхании паров клея, растворителя развивается слабоумие.</a:t>
            </a:r>
          </a:p>
        </p:txBody>
      </p:sp>
      <p:sp>
        <p:nvSpPr>
          <p:cNvPr id="31" name="WordArt 7"/>
          <p:cNvSpPr>
            <a:spLocks noChangeArrowheads="1" noChangeShapeType="1"/>
          </p:cNvSpPr>
          <p:nvPr/>
        </p:nvSpPr>
        <p:spPr bwMode="auto">
          <a:xfrm>
            <a:off x="3347864" y="404664"/>
            <a:ext cx="2468960" cy="350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НАРКОМАНИЯ - ЧТО ЭТО</a:t>
            </a:r>
            <a:r>
              <a:rPr lang="ru-RU" sz="20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1026" name="Picture 2" descr="d:\Desktop\img2.jpg"/>
          <p:cNvPicPr>
            <a:picLocks noChangeAspect="1" noChangeArrowheads="1"/>
          </p:cNvPicPr>
          <p:nvPr/>
        </p:nvPicPr>
        <p:blipFill>
          <a:blip r:embed="rId2" cstate="print"/>
          <a:srcRect l="57042" t="7504" r="833" b="4298"/>
          <a:stretch>
            <a:fillRect/>
          </a:stretch>
        </p:blipFill>
        <p:spPr bwMode="auto">
          <a:xfrm>
            <a:off x="3707904" y="836712"/>
            <a:ext cx="2017672" cy="3168352"/>
          </a:xfrm>
          <a:prstGeom prst="rect">
            <a:avLst/>
          </a:prstGeom>
          <a:noFill/>
        </p:spPr>
      </p:pic>
      <p:pic>
        <p:nvPicPr>
          <p:cNvPr id="32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1"/>
            <a:ext cx="18382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d:\Desktop\slide_12.jpg"/>
          <p:cNvPicPr>
            <a:picLocks noChangeAspect="1" noChangeArrowheads="1"/>
          </p:cNvPicPr>
          <p:nvPr/>
        </p:nvPicPr>
        <p:blipFill>
          <a:blip r:embed="rId4" cstate="print"/>
          <a:srcRect l="2624" t="14147" r="55797" b="19074"/>
          <a:stretch>
            <a:fillRect/>
          </a:stretch>
        </p:blipFill>
        <p:spPr bwMode="auto">
          <a:xfrm>
            <a:off x="251520" y="188640"/>
            <a:ext cx="27498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Desktop\030.jpg"/>
          <p:cNvPicPr>
            <a:picLocks noChangeAspect="1" noChangeArrowheads="1"/>
          </p:cNvPicPr>
          <p:nvPr/>
        </p:nvPicPr>
        <p:blipFill>
          <a:blip r:embed="rId5" cstate="print"/>
          <a:srcRect l="16788" t="70183" r="52500" b="5667"/>
          <a:stretch>
            <a:fillRect/>
          </a:stretch>
        </p:blipFill>
        <p:spPr bwMode="auto">
          <a:xfrm>
            <a:off x="6372200" y="4365104"/>
            <a:ext cx="2470188" cy="145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372</Words>
  <Application>Microsoft Office PowerPoint</Application>
  <PresentationFormat>Экран (4:3)</PresentationFormat>
  <Paragraphs>86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2019-03-15T11:00:47Z</dcterms:created>
  <dcterms:modified xsi:type="dcterms:W3CDTF">2021-02-11T07:28:10Z</dcterms:modified>
</cp:coreProperties>
</file>