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1" r:id="rId5"/>
    <p:sldId id="270" r:id="rId6"/>
    <p:sldId id="272" r:id="rId7"/>
    <p:sldId id="274" r:id="rId8"/>
    <p:sldId id="281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56" r:id="rId18"/>
    <p:sldId id="259" r:id="rId19"/>
    <p:sldId id="260" r:id="rId20"/>
    <p:sldId id="257" r:id="rId21"/>
    <p:sldId id="267" r:id="rId22"/>
    <p:sldId id="261" r:id="rId23"/>
    <p:sldId id="262" r:id="rId24"/>
    <p:sldId id="263" r:id="rId25"/>
    <p:sldId id="264" r:id="rId26"/>
    <p:sldId id="265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B90"/>
    <a:srgbClr val="0D9E8F"/>
    <a:srgbClr val="00C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1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6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7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5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B993-1051-4545-A4A0-5954A83351E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96CF-8F31-4DD3-A25F-2F0FF2A5E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2600b820a18396a9aecae7f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+gjQBL0xiLf9iMWF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vbs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8477" y="1001690"/>
            <a:ext cx="65095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2-й </a:t>
            </a:r>
            <a:r>
              <a:rPr lang="ru-RU" sz="2800" b="1" dirty="0" smtClean="0"/>
              <a:t>этап</a:t>
            </a:r>
          </a:p>
          <a:p>
            <a:pPr algn="ctr"/>
            <a:r>
              <a:rPr lang="ru-RU" sz="2800" b="1" dirty="0" smtClean="0"/>
              <a:t>c 01.09.2022 </a:t>
            </a:r>
            <a:r>
              <a:rPr lang="ru-RU" sz="2800" b="1" dirty="0"/>
              <a:t>г. по </a:t>
            </a:r>
            <a:r>
              <a:rPr lang="ru-RU" sz="2800" b="1" dirty="0" smtClean="0"/>
              <a:t>30.09.2022 </a:t>
            </a:r>
            <a:r>
              <a:rPr lang="ru-RU" sz="2800" b="1" dirty="0"/>
              <a:t>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на платформе bvbinfo.ru не менее 4 500 обучающихся 6-11 классов</a:t>
            </a:r>
          </a:p>
          <a:p>
            <a:pPr algn="ctr"/>
            <a:r>
              <a:rPr lang="ru-RU" dirty="0" smtClean="0"/>
              <a:t>(не </a:t>
            </a:r>
            <a:r>
              <a:rPr lang="ru-RU" dirty="0"/>
              <a:t>менее 70 </a:t>
            </a:r>
            <a:r>
              <a:rPr lang="ru-RU" dirty="0" smtClean="0"/>
              <a:t>обучающихся)</a:t>
            </a: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программы повышения квалификации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педагогов-навигаторов</a:t>
            </a:r>
          </a:p>
        </p:txBody>
      </p:sp>
    </p:spTree>
    <p:extLst>
      <p:ext uri="{BB962C8B-B14F-4D97-AF65-F5344CB8AC3E}">
        <p14:creationId xmlns:p14="http://schemas.microsoft.com/office/powerpoint/2010/main" val="715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58704" y="99096"/>
            <a:ext cx="70332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3-й </a:t>
            </a:r>
            <a:r>
              <a:rPr lang="ru-RU" sz="2800" b="1" dirty="0"/>
              <a:t>этап </a:t>
            </a:r>
            <a:endParaRPr lang="ru-RU" sz="2800" b="1" dirty="0" smtClean="0"/>
          </a:p>
          <a:p>
            <a:pPr algn="ctr"/>
            <a:r>
              <a:rPr lang="ru-RU" sz="2800" b="1" dirty="0"/>
              <a:t>с </a:t>
            </a:r>
            <a:r>
              <a:rPr lang="ru-RU" sz="2800" b="1" dirty="0" smtClean="0"/>
              <a:t>01.09.2022 </a:t>
            </a:r>
            <a:r>
              <a:rPr lang="ru-RU" sz="2800" b="1" dirty="0"/>
              <a:t>г. по </a:t>
            </a:r>
            <a:r>
              <a:rPr lang="ru-RU" sz="2800" b="1" dirty="0" smtClean="0"/>
              <a:t>30.09.2022 </a:t>
            </a:r>
            <a:r>
              <a:rPr lang="ru-RU" sz="2800" b="1" dirty="0"/>
              <a:t>г.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оригиналов согласий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обработке персональных данных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печатном виде)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навигаторов и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6-11 классов,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прошедших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регистрацию на сайте Проекта «Билет в будущее»</a:t>
            </a:r>
          </a:p>
          <a:p>
            <a:pPr algn="ctr"/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/>
              <a:t>Оригиналы согласий по обработке персональных данных необходимо будет передать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до </a:t>
            </a:r>
            <a:r>
              <a:rPr lang="ru-RU" sz="2400" b="1" dirty="0"/>
              <a:t>25 октября 2022 года в Центр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 </a:t>
            </a:r>
            <a:r>
              <a:rPr lang="ru-RU" sz="2400" b="1" dirty="0"/>
              <a:t>адресу: г. Смоленск, ул. Маршала Жукова, </a:t>
            </a:r>
            <a:r>
              <a:rPr lang="ru-RU" sz="2400" b="1" dirty="0" smtClean="0"/>
              <a:t>д.21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35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24854" y="1171757"/>
            <a:ext cx="6509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4-й </a:t>
            </a:r>
            <a:r>
              <a:rPr lang="ru-RU" sz="2800" b="1" dirty="0"/>
              <a:t>этап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c 01.09.2022 </a:t>
            </a:r>
            <a:r>
              <a:rPr lang="ru-RU" sz="2800" b="1" dirty="0"/>
              <a:t>г. по 25.11.2022 г.</a:t>
            </a:r>
            <a:endParaRPr lang="ru-RU" sz="2800" b="1" dirty="0">
              <a:solidFill>
                <a:srgbClr val="0E9B90"/>
              </a:solidFill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онлайн-диагностики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во Всероссийских профориентационных уроках не менее 4 500 обучающихся 6-11 классов </a:t>
            </a:r>
          </a:p>
          <a:p>
            <a:pPr algn="ctr"/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профессиональных проб не менее 865 обучающихся 6-11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751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8477" y="1330020"/>
            <a:ext cx="6509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5-й </a:t>
            </a:r>
            <a:r>
              <a:rPr lang="ru-RU" sz="2800" b="1" dirty="0" smtClean="0"/>
              <a:t>этап</a:t>
            </a:r>
          </a:p>
          <a:p>
            <a:pPr algn="ctr"/>
            <a:r>
              <a:rPr lang="ru-RU" sz="2800" b="1" dirty="0" smtClean="0"/>
              <a:t>с </a:t>
            </a:r>
            <a:r>
              <a:rPr lang="ru-RU" sz="2800" b="1" dirty="0"/>
              <a:t>25.11.2022 по 12.12.2022</a:t>
            </a:r>
            <a:r>
              <a:rPr lang="ru-RU" sz="2800" b="1" dirty="0" smtClean="0"/>
              <a:t>.</a:t>
            </a:r>
          </a:p>
          <a:p>
            <a:pPr algn="ctr"/>
            <a:endParaRPr lang="ru-RU" b="1" dirty="0"/>
          </a:p>
          <a:p>
            <a:pPr algn="ctr"/>
            <a:endParaRPr lang="ru-RU" dirty="0">
              <a:solidFill>
                <a:srgbClr val="0E9B90"/>
              </a:solidFill>
            </a:endParaRPr>
          </a:p>
          <a:p>
            <a:pPr algn="ctr"/>
            <a:r>
              <a:rPr lang="ru-RU" sz="2800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сдача отчетных документов и материалов по итогу реализации Проекта «Билет в будущее» на территории Смоленской </a:t>
            </a:r>
            <a:r>
              <a:rPr lang="ru-RU" sz="2800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</a:t>
            </a:r>
            <a:endParaRPr lang="ru-RU" sz="2800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2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59" y="889576"/>
            <a:ext cx="2416964" cy="161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8146" y="889576"/>
            <a:ext cx="5043854" cy="1610680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89576"/>
            <a:ext cx="5043854" cy="1610680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8041" y="585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этап </a:t>
            </a:r>
          </a:p>
          <a:p>
            <a:pPr algn="ctr"/>
            <a:r>
              <a:rPr lang="ru-RU" sz="24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01.04.2022 г. по 29.04.2022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8997" y="2429917"/>
            <a:ext cx="275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E9B90"/>
                </a:solidFill>
              </a:rPr>
              <a:t>ПЕДАГОГИ - НАВИГАТОРЫ</a:t>
            </a:r>
            <a:endParaRPr lang="ru-RU" b="1" dirty="0">
              <a:solidFill>
                <a:srgbClr val="0E9B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94251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проверки ранее запрашиваемой информации, педагогам – навигаторам </a:t>
            </a:r>
            <a:r>
              <a:rPr lang="ru-RU" dirty="0" smtClean="0"/>
              <a:t>необходимо </a:t>
            </a:r>
            <a:r>
              <a:rPr lang="ru-RU" dirty="0"/>
              <a:t>заполнить </a:t>
            </a:r>
            <a:r>
              <a:rPr lang="ru-RU" dirty="0" err="1"/>
              <a:t>Яндекс.форму</a:t>
            </a:r>
            <a:r>
              <a:rPr lang="ru-RU" dirty="0"/>
              <a:t> </a:t>
            </a:r>
            <a:r>
              <a:rPr lang="ru-RU" u="sng" dirty="0">
                <a:hlinkClick r:id="rId3"/>
              </a:rPr>
              <a:t>https://forms.yandex.ru/u/62600b820a18396a9aecae7f</a:t>
            </a:r>
            <a:r>
              <a:rPr lang="ru-RU" u="sng" dirty="0" smtClean="0">
                <a:hlinkClick r:id="rId3"/>
              </a:rPr>
              <a:t>/</a:t>
            </a:r>
            <a:endParaRPr lang="ru-RU" u="sng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Вступить в чат </a:t>
            </a:r>
            <a:r>
              <a:rPr lang="ru-RU" dirty="0"/>
              <a:t>в </a:t>
            </a:r>
            <a:r>
              <a:rPr lang="en-US" dirty="0" smtClean="0"/>
              <a:t>Telegram</a:t>
            </a:r>
            <a:r>
              <a:rPr lang="ru-RU" dirty="0" smtClean="0"/>
              <a:t> по </a:t>
            </a:r>
            <a:r>
              <a:rPr lang="ru-RU" dirty="0"/>
              <a:t>ссылке </a:t>
            </a:r>
            <a:r>
              <a:rPr lang="ru-RU" u="sng" dirty="0">
                <a:hlinkClick r:id="rId4"/>
              </a:rPr>
              <a:t>https://t.me/+gjQBL0xiLf9iMWFi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/>
              <a:t>25 апреля 2022 года на адрес электронной почты педагога - навигатора, указанной в заявке, </a:t>
            </a:r>
            <a:r>
              <a:rPr lang="ru-RU" dirty="0" smtClean="0"/>
              <a:t>выслана </a:t>
            </a:r>
            <a:r>
              <a:rPr lang="ru-RU" dirty="0"/>
              <a:t>автоматически сформированная ссылка для </a:t>
            </a:r>
            <a:r>
              <a:rPr lang="ru-RU" dirty="0" smtClean="0"/>
              <a:t>регистрации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После перехода по ссылке педагог – навигатор создает логин и пароль для входа в личный кабинет. Сформированный логин и пароль будет использоваться педагогом – навигатором при входе в личный кабинет (его необходимо запомнить</a:t>
            </a:r>
            <a:r>
              <a:rPr lang="ru-RU" dirty="0" smtClean="0"/>
              <a:t>)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 личном кабинете педагогу – навигатору нужно заполнить все имеющиеся ячейки, прикрепить полностью заполненное и отсканированное Согласие на обработку персональных данных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Затем сохранить внесенные данные (кнопка «Сохранить», которая находится в нижнем правом углу экрана</a:t>
            </a:r>
            <a:r>
              <a:rPr lang="ru-RU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Оригиналы согласий на обработку персональных данных педагоги – навигаторы сохраняют у себя до момента передачи их </a:t>
            </a:r>
            <a:r>
              <a:rPr lang="ru-RU" dirty="0" smtClean="0"/>
              <a:t>Центру</a:t>
            </a:r>
            <a:endParaRPr lang="ru-RU" dirty="0"/>
          </a:p>
          <a:p>
            <a:pPr algn="ctr"/>
            <a:r>
              <a:rPr lang="ru-RU" b="1" dirty="0" smtClean="0">
                <a:solidFill>
                  <a:srgbClr val="0E9B90"/>
                </a:solidFill>
              </a:rPr>
              <a:t>ПЕДАГОГ – НАВИГАТОР СЧИТАЕТСЯ ЗАРЕГИСТРИРОВАННЫМ ТОЛЬКО ПРИ ЗАПОЛНЕНИЕ ВСЕХ ИМЕЮЩИХСЯ ЯЧЕЕК </a:t>
            </a:r>
          </a:p>
          <a:p>
            <a:r>
              <a:rPr lang="ru-RU" dirty="0" smtClean="0"/>
              <a:t>8.   Информировать </a:t>
            </a:r>
            <a:r>
              <a:rPr lang="ru-RU" dirty="0"/>
              <a:t>родителей и обучающихся 6-11 классов о Проекте «Билет в будущее»</a:t>
            </a:r>
            <a:endParaRPr lang="ru-RU" b="1" dirty="0">
              <a:solidFill>
                <a:srgbClr val="0E9B9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59" y="889576"/>
            <a:ext cx="2416964" cy="1610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8146" y="889576"/>
            <a:ext cx="5043854" cy="1610680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89576"/>
            <a:ext cx="5043854" cy="1610680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8041" y="585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этап </a:t>
            </a:r>
          </a:p>
          <a:p>
            <a:pPr algn="ctr"/>
            <a:r>
              <a:rPr lang="ru-RU" sz="24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01.04.2022 г. по 29.04.2022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8498" y="2684922"/>
            <a:ext cx="8035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E9B90"/>
                </a:solidFill>
              </a:rPr>
              <a:t>ОТВЕТСТВЕННЫМИ ЛИЦАМИ ЗА РЕАЛИЗАЦИЮ ПРОЕКТА «БИЛЕТ В БУДУЩЕЕ» </a:t>
            </a:r>
          </a:p>
          <a:p>
            <a:pPr algn="ctr"/>
            <a:r>
              <a:rPr lang="ru-RU" b="1" dirty="0" smtClean="0">
                <a:solidFill>
                  <a:srgbClr val="0E9B90"/>
                </a:solidFill>
              </a:rPr>
              <a:t>ОТ МУНИЦИПАЛЬНЫХ ОБРАЗОВАНИЙ</a:t>
            </a:r>
            <a:endParaRPr lang="ru-RU" sz="2400" b="1" dirty="0">
              <a:solidFill>
                <a:srgbClr val="0E9B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41" y="395155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/>
              <a:t>Вступить в чат в </a:t>
            </a:r>
            <a:r>
              <a:rPr lang="en-US" dirty="0"/>
              <a:t>Telegram</a:t>
            </a:r>
            <a:r>
              <a:rPr lang="ru-RU" dirty="0"/>
              <a:t> по ссылке </a:t>
            </a:r>
            <a:r>
              <a:rPr lang="ru-RU" u="sng" dirty="0">
                <a:hlinkClick r:id="rId3"/>
              </a:rPr>
              <a:t>https://t.me/bvbsml</a:t>
            </a:r>
            <a:endParaRPr lang="ru-RU" u="sng" dirty="0"/>
          </a:p>
          <a:p>
            <a:pPr marL="342900" indent="-342900">
              <a:buAutoNum type="arabicPeriod"/>
            </a:pPr>
            <a:r>
              <a:rPr lang="ru-RU" dirty="0" smtClean="0"/>
              <a:t>Проконтролировать прохождение заполнения педагогами - навигаторами </a:t>
            </a:r>
            <a:r>
              <a:rPr lang="ru-RU" dirty="0" err="1" smtClean="0"/>
              <a:t>Яндекс.формы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роконтролировать </a:t>
            </a:r>
            <a:r>
              <a:rPr lang="ru-RU" dirty="0"/>
              <a:t>регистрацию на платформе </a:t>
            </a:r>
            <a:r>
              <a:rPr lang="en-US" dirty="0" err="1"/>
              <a:t>bvbinfo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 педагогов – навигаторов, относящихся к </a:t>
            </a:r>
            <a:r>
              <a:rPr lang="ru-RU" dirty="0" smtClean="0"/>
              <a:t>своему </a:t>
            </a:r>
            <a:r>
              <a:rPr lang="ru-RU" dirty="0"/>
              <a:t>муниципальному образованию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Оказать содействие в информирование родителей и обучающихся 6-11 классов о Проекте «Билет в будущее»</a:t>
            </a:r>
          </a:p>
          <a:p>
            <a:pPr marL="342900" indent="-342900">
              <a:buAutoNum type="arabicPeriod"/>
            </a:pPr>
            <a:r>
              <a:rPr lang="ru-RU" dirty="0" smtClean="0"/>
              <a:t>Оказание помощи в формировании кросс-функциональной команды общеобразовательных организаций </a:t>
            </a:r>
            <a:r>
              <a:rPr lang="ru-RU" dirty="0"/>
              <a:t>для решения профориентационных задач в рамках проекта «Билет в будущее». </a:t>
            </a:r>
            <a:endParaRPr lang="ru-RU" b="1" dirty="0" smtClean="0">
              <a:solidFill>
                <a:srgbClr val="0E9B9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12778" y="1595405"/>
            <a:ext cx="65095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РАБОТА С ПЛАТФОРМОЙ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ЛИЧНЫЙ КАБИНЕТ </a:t>
            </a:r>
          </a:p>
          <a:p>
            <a:pPr algn="ctr"/>
            <a:r>
              <a:rPr lang="ru-RU" sz="36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 – </a:t>
            </a:r>
            <a:r>
              <a:rPr lang="ru-RU" sz="36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АВИГАТОРА</a:t>
            </a:r>
            <a:endParaRPr lang="ru-RU" sz="36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14138" y="2448588"/>
            <a:ext cx="3492879" cy="255454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Письмо-приглашение в ЛК педагога-навигатора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6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4577" y="4765430"/>
            <a:ext cx="7019192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Просите Рег. оператора отправить повторное приглашение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291" y="1777026"/>
            <a:ext cx="9297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проект по ранней профессиональной ориентации для обучающихся 6-11 классов общеобразовательных организаций «Билет в будущее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4808" y="1951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02" y="-219806"/>
            <a:ext cx="3087306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292" y="455496"/>
            <a:ext cx="451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декабря 2022 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02" y="1348491"/>
            <a:ext cx="3087306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02" y="3074546"/>
            <a:ext cx="3087306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3291" y="3677555"/>
            <a:ext cx="9464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«Билет в будущее» реализуется по поручению Президента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Владимира Владимировича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Путина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02" y="4785551"/>
            <a:ext cx="308730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3291" y="5044470"/>
            <a:ext cx="9402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«Билет в будущее» 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паспорт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«Успех каждого ребенка» в рамках национального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«Образование», при поддержке Министерства просвещения Российской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85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6454" y="4835740"/>
            <a:ext cx="4615962" cy="1323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Окно, для создания пароля в ЛК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103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7" y="-87923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9" y="1651573"/>
            <a:ext cx="7117977" cy="30469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после этого, не открывается ЛК, просим Рег. оператора отправить специально сформированную ссылку для входа в ЛК.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Далее вводите ранее созданный пароль</a:t>
            </a:r>
          </a:p>
        </p:txBody>
      </p:sp>
    </p:spTree>
    <p:extLst>
      <p:ext uri="{BB962C8B-B14F-4D97-AF65-F5344CB8AC3E}">
        <p14:creationId xmlns:p14="http://schemas.microsoft.com/office/powerpoint/2010/main" val="4199985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4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9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4" y="0"/>
            <a:ext cx="1029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154" y="2698870"/>
            <a:ext cx="10673861" cy="1384995"/>
          </a:xfrm>
          <a:prstGeom prst="rect">
            <a:avLst/>
          </a:prstGeom>
          <a:solidFill>
            <a:srgbClr val="0D9E8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Целью Проекта «Билет в будущее» является формирование осознанности и готовности к профессиональному самоопределению обучающихся 6-11 классов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" y="87924"/>
            <a:ext cx="3804626" cy="2535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" y="108751"/>
            <a:ext cx="3804626" cy="253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08" y="108751"/>
            <a:ext cx="3804626" cy="2535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34" y="82374"/>
            <a:ext cx="3804626" cy="2535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" y="4144109"/>
            <a:ext cx="3804626" cy="2535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" y="4164936"/>
            <a:ext cx="3804626" cy="2535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08" y="4164936"/>
            <a:ext cx="3804626" cy="2535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0" y="4164936"/>
            <a:ext cx="3804626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653" y="2569748"/>
            <a:ext cx="10673861" cy="1569660"/>
          </a:xfrm>
          <a:prstGeom prst="rect">
            <a:avLst/>
          </a:prstGeom>
          <a:solidFill>
            <a:srgbClr val="0D9E8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Региональным оператором Проекта «Билет в будущее»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вляется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сетевой ресурсный центр профориентации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жизненной навигации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" y="31972"/>
            <a:ext cx="3804626" cy="2535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5" y="-35945"/>
            <a:ext cx="3709433" cy="2471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65" y="-35945"/>
            <a:ext cx="3804626" cy="2535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48" y="-32702"/>
            <a:ext cx="3804626" cy="2535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" y="4144109"/>
            <a:ext cx="3804626" cy="2535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2" y="4244067"/>
            <a:ext cx="3804626" cy="2535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54" y="4244067"/>
            <a:ext cx="3804626" cy="2535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80" y="4164936"/>
            <a:ext cx="3804626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462" b="3077"/>
          <a:stretch/>
        </p:blipFill>
        <p:spPr>
          <a:xfrm>
            <a:off x="0" y="228599"/>
            <a:ext cx="12192000" cy="6409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6710" y="5315353"/>
            <a:ext cx="7809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E9B9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 Проекта «Билет в будущее»: bvbinfo.ru</a:t>
            </a:r>
            <a:endParaRPr lang="ru-RU" sz="2800" b="1" dirty="0">
              <a:solidFill>
                <a:srgbClr val="0E9B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251" y="1268473"/>
            <a:ext cx="3153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городских 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956" y="3163299"/>
            <a:ext cx="634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общеобразовательных организаций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516" y="3974237"/>
            <a:ext cx="441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педагогов - навигаторов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072" y="4785175"/>
            <a:ext cx="526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4 500 обучающихся 6-11 классов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0865" y="2215886"/>
            <a:ext cx="4425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муниципальных 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6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653" y="2569748"/>
            <a:ext cx="10673861" cy="1692771"/>
          </a:xfrm>
          <a:prstGeom prst="rect">
            <a:avLst/>
          </a:prstGeom>
          <a:solidFill>
            <a:srgbClr val="0D9E8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Педагог-навигатор (ответственный за профессиональную ориентацию обучающихся в образовательной организации) – специалист, непосредственно осуществляющий педагогическую поддержку обучающихся в процессе формирования и дальнейшей реализации их индивидуальных образовательно-профессиональных </a:t>
            </a:r>
            <a:r>
              <a:rPr lang="ru-RU" sz="2000" b="1" dirty="0" smtClean="0">
                <a:solidFill>
                  <a:schemeClr val="bg1"/>
                </a:solidFill>
              </a:rPr>
              <a:t>траекторий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" y="31972"/>
            <a:ext cx="3804626" cy="2535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5" y="-35945"/>
            <a:ext cx="3709433" cy="2471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65" y="-35945"/>
            <a:ext cx="3804626" cy="2535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48" y="-32702"/>
            <a:ext cx="3804626" cy="2535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3" y="4474876"/>
            <a:ext cx="3576083" cy="2383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54" y="4380091"/>
            <a:ext cx="3600508" cy="2399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08" y="4307921"/>
            <a:ext cx="3804626" cy="25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8477" y="864027"/>
            <a:ext cx="6509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этап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01.04.2022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29.04.2022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на платформе bvbinfo.ru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педагогов-навигаторов </a:t>
            </a:r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едагоги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навигаторы осуществляют регистрацию самостоятельно на сайте Проекта «Билет в будущее»: 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bvbinfo.ru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3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15"/>
            <a:ext cx="5158704" cy="343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46785"/>
            <a:ext cx="5158704" cy="1811215"/>
          </a:xfrm>
          <a:prstGeom prst="rect">
            <a:avLst/>
          </a:prstGeom>
          <a:solidFill>
            <a:srgbClr val="0E9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21569" y="742038"/>
            <a:ext cx="65095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этап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16.05.2022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31.05.2022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</a:t>
            </a: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педагогами - навигаторами </a:t>
            </a: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обучающихся 6-11 классов о Проекте «Билет в будущее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кросс-функциональной команды 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общеобразовательной организации </a:t>
            </a:r>
            <a:r>
              <a:rPr lang="ru-RU" sz="2800" b="1" dirty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решения профориентационных задач в рамках проекта «Билет в будущее</a:t>
            </a:r>
            <a:r>
              <a:rPr lang="ru-RU" sz="2800" b="1" dirty="0" smtClean="0">
                <a:solidFill>
                  <a:srgbClr val="0E9B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0E9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717</Words>
  <Application>Microsoft Office PowerPoint</Application>
  <PresentationFormat>Широкоэкранный</PresentationFormat>
  <Paragraphs>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ркц4</dc:creator>
  <cp:lastModifiedBy>ркц2</cp:lastModifiedBy>
  <cp:revision>33</cp:revision>
  <dcterms:created xsi:type="dcterms:W3CDTF">2022-04-26T12:24:35Z</dcterms:created>
  <dcterms:modified xsi:type="dcterms:W3CDTF">2022-04-27T10:48:20Z</dcterms:modified>
</cp:coreProperties>
</file>